
<file path=[Content_Types].xml><?xml version="1.0" encoding="utf-8"?>
<Types xmlns="http://schemas.openxmlformats.org/package/2006/content-types"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95" r:id="rId3"/>
    <p:sldId id="290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>
        <p:scale>
          <a:sx n="50" d="100"/>
          <a:sy n="50" d="100"/>
        </p:scale>
        <p:origin x="950" y="1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  <a:endParaRPr 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en-US" noProof="0" dirty="0"/>
              <a:t>标题</a:t>
            </a:r>
            <a:endParaRPr lang="en-US" noProof="0" dirty="0"/>
          </a:p>
        </p:txBody>
      </p:sp>
      <p:sp>
        <p:nvSpPr>
          <p:cNvPr id="22" name="直角三角形 21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/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52" name="组 51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20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/>
          <p:cNvCxnSpPr/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43" name="组 42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/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文本占位符 2"/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</p:txBody>
      </p:sp>
      <p:sp>
        <p:nvSpPr>
          <p:cNvPr id="23" name="内容占位符 5"/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 dirty="0"/>
              <a:t>单击此处编辑母版标题样式</a:t>
            </a:r>
            <a:endParaRPr 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/>
          <p:cNvPicPr>
            <a:picLocks noChangeAspect="1"/>
          </p:cNvPicPr>
          <p:nvPr/>
        </p:nvPicPr>
        <p:blipFill rotWithShape="1">
          <a:blip r:embed="rId3" cstate="screen">
            <a:alphaModFix amt="10000"/>
          </a:blip>
          <a:srcRect/>
          <a:stretch>
            <a:fillRect/>
          </a:stretch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/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5</a:t>
            </a:r>
            <a:r>
              <a:rPr lang="zh-CN" altLang="en-US" dirty="0"/>
              <a:t>周</a:t>
            </a:r>
            <a:endParaRPr lang="en-US" dirty="0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9600" dirty="0"/>
              <a:t>车道线检测</a:t>
            </a:r>
            <a:endParaRPr lang="en-US" sz="9600" dirty="0"/>
          </a:p>
        </p:txBody>
      </p:sp>
      <p:cxnSp>
        <p:nvCxnSpPr>
          <p:cNvPr id="24" name="直接连接符​​(S) 23"/>
          <p:cNvCxnSpPr/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/>
          <p:cNvCxnSpPr/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/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346710"/>
            <a:ext cx="9989820" cy="6164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7085" y="1414780"/>
            <a:ext cx="53924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这次的工作量相对来说比较大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为了提高他的鲁棒性以及场景适应性，我将黄色和白色过滤出的图混到了一起。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如果说一边黄色。一边白色。那区分起来确实很简单。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但万一场景变了。两边都是一种颜色，那根据阈值出来的必定是在一起的两条线，然后将这两个分离就成了大问题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7085" y="1414780"/>
            <a:ext cx="53924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考虑最简单的情况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这种情况的话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左右两边分布在两侧，直接判断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坐标大概就行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0055" y="1414780"/>
            <a:ext cx="5668010" cy="3570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9920" y="1923415"/>
            <a:ext cx="3879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这种情况呢。就没法判断左右了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9560" y="1000760"/>
            <a:ext cx="4302125" cy="3004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3960" y="1613535"/>
            <a:ext cx="387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这种情况呢，线是断的，又该怎么办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8355" y="483870"/>
            <a:ext cx="5916295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3960" y="1613535"/>
            <a:ext cx="3879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我采取的方案是分割 后 再拼接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不考虑干扰，分割后可以获取到这样的离散块。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扫描的时候寻找当前行色块和上一行横向差距最近的色块。然后。将差距小的加入一个集合。  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如果一行内找到两个。那么这种情况是最好分配的。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如果一行只找到一个，那么要分情况讨论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4520" y="1730375"/>
            <a:ext cx="5203190" cy="3397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365" y="936625"/>
            <a:ext cx="325310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936625"/>
            <a:ext cx="695706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365" y="936625"/>
            <a:ext cx="325310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936625"/>
            <a:ext cx="7277100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3960" y="1613535"/>
            <a:ext cx="38792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然后的问题是，之前的方案建立在没有干扰的情况下，所以，我们最开始要做的是剔除干扰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除了基本的腐蚀和膨胀，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还进行了一些判断。比如色块面积。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还有两个色块之间的距离。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如果距离太近，则视为其中一个面积小的是干扰项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4640" y="641985"/>
            <a:ext cx="5890260" cy="5105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859738116"/>
  <p:tag name="KSO_WM_UNIT_PLACING_PICTURE_USER_VIEWPORT" val="{&quot;height&quot;:8520,&quot;width&quot;:13524}"/>
</p:tagLst>
</file>

<file path=ppt/tags/tag2.xml><?xml version="1.0" encoding="utf-8"?>
<p:tagLst xmlns:p="http://schemas.openxmlformats.org/presentationml/2006/main">
  <p:tag name="REFSHAPE" val="543609588"/>
  <p:tag name="KSO_WM_UNIT_PLACING_PICTURE_USER_VIEWPORT" val="{&quot;height&quot;:8640,&quot;width&quot;:12372}"/>
</p:tagLst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车道线检测</Template>
  <TotalTime>0</TotalTime>
  <Words>415</Words>
  <Application>WPS 演示</Application>
  <PresentationFormat>宽屏</PresentationFormat>
  <Paragraphs>40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Microsoft YaHei UI</vt:lpstr>
      <vt:lpstr>Meiryo UI</vt:lpstr>
      <vt:lpstr>Yu Gothic UI</vt:lpstr>
      <vt:lpstr>微软雅黑</vt:lpstr>
      <vt:lpstr>Arial Unicode MS</vt:lpstr>
      <vt:lpstr>Calibri</vt:lpstr>
      <vt:lpstr>Meiryo UI</vt:lpstr>
      <vt:lpstr>SWAstro</vt:lpstr>
      <vt:lpstr>Bold Tech</vt:lpstr>
      <vt:lpstr>车道线检测</vt:lpstr>
      <vt:lpstr>大概就是先绘制一张跟原图一样大的黑色图， 然后讲路径变换到这张黑色的图里。 然后将图像转黑白，作为mask，剔除掉黑色部分并且拼接进原图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钟汉堡</cp:lastModifiedBy>
  <cp:revision>5</cp:revision>
  <dcterms:created xsi:type="dcterms:W3CDTF">2020-05-10T03:50:00Z</dcterms:created>
  <dcterms:modified xsi:type="dcterms:W3CDTF">2020-05-30T16:46:40Z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